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2" r:id="rId12"/>
    <p:sldId id="263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27E89-C9EE-49A2-A363-9A452165A225}" v="1" dt="2022-09-27T12:37:32.024"/>
    <p1510:client id="{3A1BECF8-207A-4640-8F3A-1ECDCE1E267A}" v="3" dt="2022-08-19T05:59:46.110"/>
    <p1510:client id="{600C99B6-65B4-40A4-AFE1-CDC2B2702617}" v="7" dt="2022-09-06T05:24:42.114"/>
    <p1510:client id="{61483D72-5C50-4783-A7A2-A13055F2DEDE}" v="1" dt="2022-08-23T00:51:06.343"/>
    <p1510:client id="{7C04C04D-3868-494B-B223-9DF04273FB42}" v="2" dt="2022-08-22T13:14:04.266"/>
    <p1510:client id="{C3F49D1D-8078-43D8-8C68-57CEA1DD17C9}" v="4" dt="2022-10-07T14:53:40.684"/>
    <p1510:client id="{CA81F7B3-BEEF-7B4A-4103-B64231BD6519}" v="14" dt="2022-10-07T19:06:28.519"/>
    <p1510:client id="{EC8DCBC4-F20C-4EDE-B315-9F3F81D13A6E}" v="30" dt="2022-08-22T17:12:36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U VIKRAM VENKATESH" userId="S::vikram494076@ascs.sies.edu.in::9593bc8e-abc4-45fe-89f9-521bad7d4861" providerId="AD" clId="Web-{3A1BECF8-207A-4640-8F3A-1ECDCE1E267A}"/>
    <pc:docChg chg="addSld delSld">
      <pc:chgData name="NAIDU VIKRAM VENKATESH" userId="S::vikram494076@ascs.sies.edu.in::9593bc8e-abc4-45fe-89f9-521bad7d4861" providerId="AD" clId="Web-{3A1BECF8-207A-4640-8F3A-1ECDCE1E267A}" dt="2022-08-19T05:59:45.267" v="1"/>
      <pc:docMkLst>
        <pc:docMk/>
      </pc:docMkLst>
      <pc:sldChg chg="add del">
        <pc:chgData name="NAIDU VIKRAM VENKATESH" userId="S::vikram494076@ascs.sies.edu.in::9593bc8e-abc4-45fe-89f9-521bad7d4861" providerId="AD" clId="Web-{3A1BECF8-207A-4640-8F3A-1ECDCE1E267A}" dt="2022-08-19T05:59:45.267" v="1"/>
        <pc:sldMkLst>
          <pc:docMk/>
          <pc:sldMk cId="0" sldId="256"/>
        </pc:sldMkLst>
      </pc:sldChg>
    </pc:docChg>
  </pc:docChgLst>
  <pc:docChgLst>
    <pc:chgData name="SHANDILYA SAILY SIDDHARTH" userId="S::saily2529080@ascs.sies.edu.in::a84b3349-2b5e-4fd3-84b8-c648d50368c5" providerId="AD" clId="Web-{7C04C04D-3868-494B-B223-9DF04273FB42}"/>
    <pc:docChg chg="addSld delSld">
      <pc:chgData name="SHANDILYA SAILY SIDDHARTH" userId="S::saily2529080@ascs.sies.edu.in::a84b3349-2b5e-4fd3-84b8-c648d50368c5" providerId="AD" clId="Web-{7C04C04D-3868-494B-B223-9DF04273FB42}" dt="2022-08-22T13:14:04.266" v="1"/>
      <pc:docMkLst>
        <pc:docMk/>
      </pc:docMkLst>
      <pc:sldChg chg="new del">
        <pc:chgData name="SHANDILYA SAILY SIDDHARTH" userId="S::saily2529080@ascs.sies.edu.in::a84b3349-2b5e-4fd3-84b8-c648d50368c5" providerId="AD" clId="Web-{7C04C04D-3868-494B-B223-9DF04273FB42}" dt="2022-08-22T13:14:04.266" v="1"/>
        <pc:sldMkLst>
          <pc:docMk/>
          <pc:sldMk cId="864478512" sldId="277"/>
        </pc:sldMkLst>
      </pc:sldChg>
    </pc:docChg>
  </pc:docChgLst>
  <pc:docChgLst>
    <pc:chgData name="AISHWARYA SHASHIDHAR SHETTY" userId="S::aishwarya725375@ascs.sies.edu.in::28cd3f1d-9d7f-497f-aeb3-4be213f1bb55" providerId="AD" clId="Web-{61483D72-5C50-4783-A7A2-A13055F2DEDE}"/>
    <pc:docChg chg="addSld">
      <pc:chgData name="AISHWARYA SHASHIDHAR SHETTY" userId="S::aishwarya725375@ascs.sies.edu.in::28cd3f1d-9d7f-497f-aeb3-4be213f1bb55" providerId="AD" clId="Web-{61483D72-5C50-4783-A7A2-A13055F2DEDE}" dt="2022-08-23T00:51:06.343" v="0"/>
      <pc:docMkLst>
        <pc:docMk/>
      </pc:docMkLst>
      <pc:sldChg chg="new">
        <pc:chgData name="AISHWARYA SHASHIDHAR SHETTY" userId="S::aishwarya725375@ascs.sies.edu.in::28cd3f1d-9d7f-497f-aeb3-4be213f1bb55" providerId="AD" clId="Web-{61483D72-5C50-4783-A7A2-A13055F2DEDE}" dt="2022-08-23T00:51:06.343" v="0"/>
        <pc:sldMkLst>
          <pc:docMk/>
          <pc:sldMk cId="4133858225" sldId="277"/>
        </pc:sldMkLst>
      </pc:sldChg>
    </pc:docChg>
  </pc:docChgLst>
  <pc:docChgLst>
    <pc:chgData name="CHETTIAR ASHTTALAKSHMI MAILERUM PERUMAL" userId="S::ashttalakshmi71484@ascs.sies.edu.in::c79e2a9f-0361-41ee-b223-3b7f9871af3e" providerId="AD" clId="Web-{600C99B6-65B4-40A4-AFE1-CDC2B2702617}"/>
    <pc:docChg chg="addSld delSld">
      <pc:chgData name="CHETTIAR ASHTTALAKSHMI MAILERUM PERUMAL" userId="S::ashttalakshmi71484@ascs.sies.edu.in::c79e2a9f-0361-41ee-b223-3b7f9871af3e" providerId="AD" clId="Web-{600C99B6-65B4-40A4-AFE1-CDC2B2702617}" dt="2022-09-06T05:24:40.786" v="1"/>
      <pc:docMkLst>
        <pc:docMk/>
      </pc:docMkLst>
      <pc:sldChg chg="add del">
        <pc:chgData name="CHETTIAR ASHTTALAKSHMI MAILERUM PERUMAL" userId="S::ashttalakshmi71484@ascs.sies.edu.in::c79e2a9f-0361-41ee-b223-3b7f9871af3e" providerId="AD" clId="Web-{600C99B6-65B4-40A4-AFE1-CDC2B2702617}" dt="2022-09-06T05:24:40.786" v="1"/>
        <pc:sldMkLst>
          <pc:docMk/>
          <pc:sldMk cId="0" sldId="267"/>
        </pc:sldMkLst>
      </pc:sldChg>
    </pc:docChg>
  </pc:docChgLst>
  <pc:docChgLst>
    <pc:chgData name="AISHWARYA SHASHIDHAR SHETTY" userId="S::aishwarya725375@ascs.sies.edu.in::28cd3f1d-9d7f-497f-aeb3-4be213f1bb55" providerId="AD" clId="Web-{C3F49D1D-8078-43D8-8C68-57CEA1DD17C9}"/>
    <pc:docChg chg="addSld delSld">
      <pc:chgData name="AISHWARYA SHASHIDHAR SHETTY" userId="S::aishwarya725375@ascs.sies.edu.in::28cd3f1d-9d7f-497f-aeb3-4be213f1bb55" providerId="AD" clId="Web-{C3F49D1D-8078-43D8-8C68-57CEA1DD17C9}" dt="2022-10-07T14:53:40.684" v="3"/>
      <pc:docMkLst>
        <pc:docMk/>
      </pc:docMkLst>
      <pc:sldChg chg="new del">
        <pc:chgData name="AISHWARYA SHASHIDHAR SHETTY" userId="S::aishwarya725375@ascs.sies.edu.in::28cd3f1d-9d7f-497f-aeb3-4be213f1bb55" providerId="AD" clId="Web-{C3F49D1D-8078-43D8-8C68-57CEA1DD17C9}" dt="2022-10-07T14:28:16.662" v="1"/>
        <pc:sldMkLst>
          <pc:docMk/>
          <pc:sldMk cId="1322955382" sldId="278"/>
        </pc:sldMkLst>
      </pc:sldChg>
      <pc:sldChg chg="new del">
        <pc:chgData name="AISHWARYA SHASHIDHAR SHETTY" userId="S::aishwarya725375@ascs.sies.edu.in::28cd3f1d-9d7f-497f-aeb3-4be213f1bb55" providerId="AD" clId="Web-{C3F49D1D-8078-43D8-8C68-57CEA1DD17C9}" dt="2022-10-07T14:53:40.684" v="3"/>
        <pc:sldMkLst>
          <pc:docMk/>
          <pc:sldMk cId="2382883727" sldId="278"/>
        </pc:sldMkLst>
      </pc:sldChg>
    </pc:docChg>
  </pc:docChgLst>
  <pc:docChgLst>
    <pc:chgData name="SHETTY AAYUSH GANESH" userId="S::aayush1893738@ascs.sies.edu.in::6e6b3e18-ddeb-4f93-94d5-57e685b9be61" providerId="AD" clId="Web-{0DA27E89-C9EE-49A2-A363-9A452165A225}"/>
    <pc:docChg chg="delSld">
      <pc:chgData name="SHETTY AAYUSH GANESH" userId="S::aayush1893738@ascs.sies.edu.in::6e6b3e18-ddeb-4f93-94d5-57e685b9be61" providerId="AD" clId="Web-{0DA27E89-C9EE-49A2-A363-9A452165A225}" dt="2022-09-27T12:37:32.024" v="0"/>
      <pc:docMkLst>
        <pc:docMk/>
      </pc:docMkLst>
      <pc:sldChg chg="del">
        <pc:chgData name="SHETTY AAYUSH GANESH" userId="S::aayush1893738@ascs.sies.edu.in::6e6b3e18-ddeb-4f93-94d5-57e685b9be61" providerId="AD" clId="Web-{0DA27E89-C9EE-49A2-A363-9A452165A225}" dt="2022-09-27T12:37:32.024" v="0"/>
        <pc:sldMkLst>
          <pc:docMk/>
          <pc:sldMk cId="0" sldId="269"/>
        </pc:sldMkLst>
      </pc:sldChg>
    </pc:docChg>
  </pc:docChgLst>
  <pc:docChgLst>
    <pc:chgData name="PIYUSH RAMAVTAR CHAK" userId="S::piyush1475459@ascs.sies.edu.in::9bede3a0-46eb-4dd6-bc6d-595ce5ecf8df" providerId="AD" clId="Web-{CA81F7B3-BEEF-7B4A-4103-B64231BD6519}"/>
    <pc:docChg chg="sldOrd">
      <pc:chgData name="PIYUSH RAMAVTAR CHAK" userId="S::piyush1475459@ascs.sies.edu.in::9bede3a0-46eb-4dd6-bc6d-595ce5ecf8df" providerId="AD" clId="Web-{CA81F7B3-BEEF-7B4A-4103-B64231BD6519}" dt="2022-10-07T19:06:28.519" v="13"/>
      <pc:docMkLst>
        <pc:docMk/>
      </pc:docMkLst>
      <pc:sldChg chg="ord">
        <pc:chgData name="PIYUSH RAMAVTAR CHAK" userId="S::piyush1475459@ascs.sies.edu.in::9bede3a0-46eb-4dd6-bc6d-595ce5ecf8df" providerId="AD" clId="Web-{CA81F7B3-BEEF-7B4A-4103-B64231BD6519}" dt="2022-10-07T19:06:28.519" v="12"/>
        <pc:sldMkLst>
          <pc:docMk/>
          <pc:sldMk cId="0" sldId="256"/>
        </pc:sldMkLst>
      </pc:sldChg>
      <pc:sldChg chg="ord">
        <pc:chgData name="PIYUSH RAMAVTAR CHAK" userId="S::piyush1475459@ascs.sies.edu.in::9bede3a0-46eb-4dd6-bc6d-595ce5ecf8df" providerId="AD" clId="Web-{CA81F7B3-BEEF-7B4A-4103-B64231BD6519}" dt="2022-10-07T19:06:28.519" v="13"/>
        <pc:sldMkLst>
          <pc:docMk/>
          <pc:sldMk cId="0" sldId="257"/>
        </pc:sldMkLst>
      </pc:sldChg>
      <pc:sldChg chg="ord">
        <pc:chgData name="PIYUSH RAMAVTAR CHAK" userId="S::piyush1475459@ascs.sies.edu.in::9bede3a0-46eb-4dd6-bc6d-595ce5ecf8df" providerId="AD" clId="Web-{CA81F7B3-BEEF-7B4A-4103-B64231BD6519}" dt="2022-10-07T19:06:28.253" v="11"/>
        <pc:sldMkLst>
          <pc:docMk/>
          <pc:sldMk cId="0" sldId="258"/>
        </pc:sldMkLst>
      </pc:sldChg>
    </pc:docChg>
  </pc:docChgLst>
  <pc:docChgLst>
    <pc:chgData name="MEER NABIL FAIROZ" userId="S::nabil255728@ascs.sies.edu.in::df83b2bc-e652-43ed-b362-936cfd4cb59f" providerId="AD" clId="Web-{EC8DCBC4-F20C-4EDE-B315-9F3F81D13A6E}"/>
    <pc:docChg chg="addSld delSld">
      <pc:chgData name="MEER NABIL FAIROZ" userId="S::nabil255728@ascs.sies.edu.in::df83b2bc-e652-43ed-b362-936cfd4cb59f" providerId="AD" clId="Web-{EC8DCBC4-F20C-4EDE-B315-9F3F81D13A6E}" dt="2022-08-22T17:12:36.055" v="29"/>
      <pc:docMkLst>
        <pc:docMk/>
      </pc:docMkLst>
      <pc:sldChg chg="new del">
        <pc:chgData name="MEER NABIL FAIROZ" userId="S::nabil255728@ascs.sies.edu.in::df83b2bc-e652-43ed-b362-936cfd4cb59f" providerId="AD" clId="Web-{EC8DCBC4-F20C-4EDE-B315-9F3F81D13A6E}" dt="2022-08-22T16:53:19.569" v="27"/>
        <pc:sldMkLst>
          <pc:docMk/>
          <pc:sldMk cId="37038621" sldId="277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7:12:36.055" v="29"/>
        <pc:sldMkLst>
          <pc:docMk/>
          <pc:sldMk cId="1580308744" sldId="277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8.881" v="26"/>
        <pc:sldMkLst>
          <pc:docMk/>
          <pc:sldMk cId="3065137226" sldId="278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7.959" v="25"/>
        <pc:sldMkLst>
          <pc:docMk/>
          <pc:sldMk cId="3912666902" sldId="279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7.303" v="24"/>
        <pc:sldMkLst>
          <pc:docMk/>
          <pc:sldMk cId="2805516458" sldId="280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6.365" v="23"/>
        <pc:sldMkLst>
          <pc:docMk/>
          <pc:sldMk cId="1054632665" sldId="281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5.381" v="22"/>
        <pc:sldMkLst>
          <pc:docMk/>
          <pc:sldMk cId="1228498307" sldId="282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4.053" v="21"/>
        <pc:sldMkLst>
          <pc:docMk/>
          <pc:sldMk cId="2325104549" sldId="283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3.068" v="20"/>
        <pc:sldMkLst>
          <pc:docMk/>
          <pc:sldMk cId="4014999601" sldId="284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1.959" v="19"/>
        <pc:sldMkLst>
          <pc:docMk/>
          <pc:sldMk cId="3133242625" sldId="285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10.959" v="18"/>
        <pc:sldMkLst>
          <pc:docMk/>
          <pc:sldMk cId="843213591" sldId="286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09.584" v="17"/>
        <pc:sldMkLst>
          <pc:docMk/>
          <pc:sldMk cId="2518017509" sldId="287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08.818" v="16"/>
        <pc:sldMkLst>
          <pc:docMk/>
          <pc:sldMk cId="414971688" sldId="288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07.896" v="15"/>
        <pc:sldMkLst>
          <pc:docMk/>
          <pc:sldMk cId="2807214924" sldId="289"/>
        </pc:sldMkLst>
      </pc:sldChg>
      <pc:sldChg chg="new del">
        <pc:chgData name="MEER NABIL FAIROZ" userId="S::nabil255728@ascs.sies.edu.in::df83b2bc-e652-43ed-b362-936cfd4cb59f" providerId="AD" clId="Web-{EC8DCBC4-F20C-4EDE-B315-9F3F81D13A6E}" dt="2022-08-22T16:53:06.928" v="14"/>
        <pc:sldMkLst>
          <pc:docMk/>
          <pc:sldMk cId="4139810992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C5219-D14B-43D8-99BF-979D92F52E3A}" type="datetimeFigureOut">
              <a:rPr lang="en-IN" smtClean="0"/>
              <a:t>13-07-2024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02CD8-9637-4C62-AACA-0CA65657A5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632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02CD8-9637-4C62-AACA-0CA65657A5C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983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E725-9342-4F5F-955A-22B3E1988D2C}" type="datetime1">
              <a:rPr lang="en-US" smtClean="0"/>
              <a:t>7/13/2024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461E-0499-4A4B-A0FB-AC762E7FA2B5}" type="datetime1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A98D-86B0-4099-A357-F13A51B4AD97}" type="datetime1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8EFE-66CD-4401-9D47-E12BA60751D2}" type="datetime1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0808-B8B3-4285-9FFD-15AE7AB35DFB}" type="datetime1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AA-5BBD-4CE6-9EE7-6B70503C720C}" type="datetime1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1E8-FD60-4697-8C33-D51DA682D888}" type="datetime1">
              <a:rPr lang="en-US" smtClean="0"/>
              <a:t>7/13/2024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F3BD-632C-4E93-8A15-671C52BE5823}" type="datetime1">
              <a:rPr lang="en-US" smtClean="0"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BFF3C-293D-496F-B848-2353AD67166A}" type="datetime1">
              <a:rPr lang="en-US" smtClean="0"/>
              <a:t>7/13/2024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0E75-06A7-4B20-9BB2-34D4D459D62A}" type="datetime1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4C11-E8C5-4E2D-B625-F23B91EA4E72}" type="datetime1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549414-1ECD-4C22-8A25-BB82CECFD04E}" type="datetime1">
              <a:rPr lang="en-US" smtClean="0"/>
              <a:t>7/13/2024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Unit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429000" cy="549275"/>
          </a:xfrm>
        </p:spPr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Network Models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Layers in the TCP/IP Protocol Suite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386840" y="2262822"/>
            <a:ext cx="6370320" cy="33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Description of each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u="sng">
                <a:latin typeface="Times New Roman" pitchFamily="18" charset="0"/>
                <a:cs typeface="Times New Roman" pitchFamily="18" charset="0"/>
              </a:rPr>
              <a:t>Physical layer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Lowest level in TCP/IP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Responsible for carrying individual bits in a frame.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Hidden layer- transmission media under physical layer.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Transmission medium does not carry bits, it carries electrical or optical signals.</a:t>
            </a:r>
          </a:p>
          <a:p>
            <a:pPr>
              <a:buNone/>
            </a:pPr>
            <a:endParaRPr lang="en-US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u="sng">
                <a:latin typeface="Times New Roman" pitchFamily="18" charset="0"/>
                <a:cs typeface="Times New Roman" pitchFamily="18" charset="0"/>
              </a:rPr>
              <a:t>Data Link layer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Routers responsible for choosing best links.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Data link layer is responsible for taking the datagram and moving it across the link.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link can be wired LAN with a link layer switch , a wireless LAN or a wired LAN.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Data link layer takes the datagram and encapsulates it in a packet called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frame.</a:t>
            </a:r>
          </a:p>
          <a:p>
            <a:pPr>
              <a:buNone/>
            </a:pPr>
            <a:endParaRPr lang="en-US" i="1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u="sng">
                <a:latin typeface="Times New Roman" pitchFamily="18" charset="0"/>
                <a:cs typeface="Times New Roman" pitchFamily="18" charset="0"/>
              </a:rPr>
              <a:t>Network layer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Responsible for creating a connection between source computer and destination computer.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Communication at network layer is host-to-host.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Responsible for routing the packet through possible routes.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network layer in Internet includes the main protocol.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IP defines the format of the packet called datagram.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IP is connectionless protocol that provides no flow control, no error control and no congestion control.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Network layer also includes </a:t>
            </a:r>
            <a:r>
              <a:rPr lang="en-US" err="1">
                <a:latin typeface="Times New Roman" pitchFamily="18" charset="0"/>
                <a:cs typeface="Times New Roman" pitchFamily="18" charset="0"/>
              </a:rPr>
              <a:t>unicast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and multicast routing protocols.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Some auxiliary protocols:- ICMP, IGMP, DHCP &amp; ARP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u="sng">
                <a:latin typeface="Times New Roman" pitchFamily="18" charset="0"/>
                <a:cs typeface="Times New Roman" pitchFamily="18" charset="0"/>
              </a:rPr>
              <a:t>Application Layer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Logical connection is end-to-end.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Application layer exchanges messages between each other.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Communication at application layer is between two processes.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Duty of application layer is process to process communication.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Predefined protocols:-The Hypertext Transfer Protocol (HTTP) is a vehicle for accessing the World Wide Web (WWW).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Simple Mail Transfer Protocol (SMTP) is the main protocol used in electronic mail (e-mail) service.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File Transfer Protocol (FTP) is used for transferring files from one host to another.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The Terminal Network (TELNET) and Secure Shell (SSH) are used for accessing a site remotely.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Simple Network Management Protocol (SNMP) is used by an administrator to manage the Internet at global and local levels.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Domain Name System (DNS) is used by other protocols to find the network-layer address of a computer.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The Internet Group Management Protocol (IGMP) is used to collect membership in a group.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Encapsulation and </a:t>
            </a:r>
            <a:r>
              <a:rPr lang="en-US" b="1" err="1">
                <a:latin typeface="Times New Roman" pitchFamily="18" charset="0"/>
                <a:cs typeface="Times New Roman" pitchFamily="18" charset="0"/>
              </a:rPr>
              <a:t>Decapsulation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1295400"/>
            <a:ext cx="8077200" cy="404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Addressing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153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The OSI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Established in 1947, the International Organization for Standardization (ISO) is a multinational body dedicated to worldwide agreement on international standards.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An ISO standard that covers all aspects of network communications is the Open Systems Interconnection (OSI) model. 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open system is a set of protocols that allows any two different systems to communicate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regardless of their underlying architecture.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The purpose of the OSI model is to show how to facilitate communication between different systems without requiring changes to the logic of the underlying hardware and software.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 The OSI model is not a protocol; it is a model for understanding and designing a network architecture that is flexible, robust, and interoperable.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685800"/>
            <a:ext cx="7772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OSI versus TCP/IP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66800" y="1371600"/>
            <a:ext cx="7391400" cy="412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PROTOCOL LAYERING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In data communication and networking, a protocol defines the rules that both the sender and receiver and all intermediate devices need to follow to be able to communicate effectively.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When communication is simple, we may need only one simple protocol; when the communication is complex, we may need to divide the task between different layers, in which case we need a protocol at each layer, or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protocol layering.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Lack of OSI </a:t>
            </a:r>
            <a:r>
              <a:rPr lang="en-US" b="1" err="1">
                <a:latin typeface="Times New Roman" pitchFamily="18" charset="0"/>
                <a:cs typeface="Times New Roman" pitchFamily="18" charset="0"/>
              </a:rPr>
              <a:t>Models’s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OSI Model was completed when TCP/IP was fully in place and lot of time and money was spent on the suite.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Some layers in OSI model were never fully defined.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When OSI was implemented by an organization in a different application, it did not show a high enough level of performance to entice the Internet authority to switch from the TCP/IP protocol suite to the OSI model.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5C934-EF0F-E594-F3B5-D2E07AB9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BE04A5-DBDC-8FEE-CCCB-9CD077523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EA92ED5-7F8F-E83D-14F5-5CAFC0BD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5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Scenarios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>
                <a:latin typeface="Times New Roman" pitchFamily="18" charset="0"/>
                <a:cs typeface="Times New Roman" pitchFamily="18" charset="0"/>
              </a:rPr>
              <a:t>First Scenario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i="1" u="sng"/>
              <a:t>Second Scenario</a:t>
            </a:r>
          </a:p>
          <a:p>
            <a:endParaRPr lang="en-US" u="sn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8077200" cy="53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Principles of Protocol Layering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u="sng">
                <a:latin typeface="Times New Roman" pitchFamily="18" charset="0"/>
                <a:cs typeface="Times New Roman" pitchFamily="18" charset="0"/>
              </a:rPr>
              <a:t>First Principle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The first principle dictates that if we want bidirectional communication, we need to make each layer so that it is able to perform two opposite tasks, one in each direction.</a:t>
            </a:r>
          </a:p>
          <a:p>
            <a:r>
              <a:rPr lang="en-US" sz="2800" b="1" i="1" u="sng">
                <a:latin typeface="Times New Roman" pitchFamily="18" charset="0"/>
                <a:cs typeface="Times New Roman" pitchFamily="18" charset="0"/>
              </a:rPr>
              <a:t>Second Principle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The second principle that we need to follow in protocol layering is that the two objects under each layer at both sites should be identical.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Logical Connections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20240" y="2678112"/>
            <a:ext cx="530352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TCP/IP Protocol Suite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TCP/IP is a protocol suite (a set of protocols organized in different layers) used in the Internet today.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It is a hierarchical protocol made up of interactive modules, each of which provides a specific functionality.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hierarchical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means that each upper level protocol is supported by the services provided by one or more lower level protocols.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924799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772400" cy="569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Information Technology ,                                                                                        SIES College of Arts, Science &amp; Commerce (Autonomous)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514ff0-131b-470a-a614-4400a6a3eaf5">
      <Terms xmlns="http://schemas.microsoft.com/office/infopath/2007/PartnerControls"/>
    </lcf76f155ced4ddcb4097134ff3c332f>
    <TaxCatchAll xmlns="9d0aea24-aa97-4d2f-8963-22da9858b9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79CE5A973E5E4EAB522EBA9628A018" ma:contentTypeVersion="14" ma:contentTypeDescription="Create a new document." ma:contentTypeScope="" ma:versionID="e1fab606a6fca2e32229add005f0de82">
  <xsd:schema xmlns:xsd="http://www.w3.org/2001/XMLSchema" xmlns:xs="http://www.w3.org/2001/XMLSchema" xmlns:p="http://schemas.microsoft.com/office/2006/metadata/properties" xmlns:ns2="35514ff0-131b-470a-a614-4400a6a3eaf5" xmlns:ns3="9d0aea24-aa97-4d2f-8963-22da9858b934" targetNamespace="http://schemas.microsoft.com/office/2006/metadata/properties" ma:root="true" ma:fieldsID="d89b7119bf27b2cf3ce0fbf8cfa0ef4f" ns2:_="" ns3:_="">
    <xsd:import namespace="35514ff0-131b-470a-a614-4400a6a3eaf5"/>
    <xsd:import namespace="9d0aea24-aa97-4d2f-8963-22da9858b9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14ff0-131b-470a-a614-4400a6a3ea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dd8ad4f-cc15-4810-85dc-b5f6d8699e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aea24-aa97-4d2f-8963-22da9858b93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15242b2-60b3-43a3-86df-4b8ea3171662}" ma:internalName="TaxCatchAll" ma:showField="CatchAllData" ma:web="9d0aea24-aa97-4d2f-8963-22da9858b9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1F3FC-84E8-4472-A553-0B404597D165}">
  <ds:schemaRefs>
    <ds:schemaRef ds:uri="35514ff0-131b-470a-a614-4400a6a3eaf5"/>
    <ds:schemaRef ds:uri="9d0aea24-aa97-4d2f-8963-22da9858b93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79FFAB6-7EAC-47DF-AF7C-3A8960FB4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514ff0-131b-470a-a614-4400a6a3eaf5"/>
    <ds:schemaRef ds:uri="9d0aea24-aa97-4d2f-8963-22da9858b9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7CA501-D31D-40F2-BA1F-101B0E7A9E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1144</Words>
  <Application>Microsoft Office PowerPoint</Application>
  <PresentationFormat>On-screen Show (4:3)</PresentationFormat>
  <Paragraphs>87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Unit 1</vt:lpstr>
      <vt:lpstr>PROTOCOL LAYERING</vt:lpstr>
      <vt:lpstr>Scenarios</vt:lpstr>
      <vt:lpstr>PowerPoint Presentation</vt:lpstr>
      <vt:lpstr>Principles of Protocol Layering</vt:lpstr>
      <vt:lpstr>Logical Connections</vt:lpstr>
      <vt:lpstr>TCP/IP Protocol Suite</vt:lpstr>
      <vt:lpstr>PowerPoint Presentation</vt:lpstr>
      <vt:lpstr>PowerPoint Presentation</vt:lpstr>
      <vt:lpstr>Layers in the TCP/IP Protocol Suite</vt:lpstr>
      <vt:lpstr>Description of each layer</vt:lpstr>
      <vt:lpstr>PowerPoint Presentation</vt:lpstr>
      <vt:lpstr>PowerPoint Presentation</vt:lpstr>
      <vt:lpstr>PowerPoint Presentation</vt:lpstr>
      <vt:lpstr>Encapsulation and Decapsulation</vt:lpstr>
      <vt:lpstr>Addressing</vt:lpstr>
      <vt:lpstr>The OSI Model</vt:lpstr>
      <vt:lpstr>PowerPoint Presentation</vt:lpstr>
      <vt:lpstr>OSI versus TCP/IP</vt:lpstr>
      <vt:lpstr>Lack of OSI Models’s Success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Shruti</dc:creator>
  <cp:lastModifiedBy>sies</cp:lastModifiedBy>
  <cp:revision>7</cp:revision>
  <dcterms:created xsi:type="dcterms:W3CDTF">2006-08-16T00:00:00Z</dcterms:created>
  <dcterms:modified xsi:type="dcterms:W3CDTF">2024-07-13T08:52:18Z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0x010100EA79CE5A973E5E4EAB522EBA9628A018</vt:lpwstr>
  </property>
  <property fmtid="{D5CDD505-2E9C-101B-9397-08002B2CF9AE}" pid="3" name="MediaServiceImageTags">
    <vt:lpwstr/>
  </property>
</Properties>
</file>